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9642-6195-40C7-B005-5CA8A89F906B}" type="datetimeFigureOut">
              <a:rPr lang="en-US" smtClean="0"/>
              <a:t>4/8/2009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A124-0E4D-4A11-B762-E0BED45AD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9642-6195-40C7-B005-5CA8A89F906B}" type="datetimeFigureOut">
              <a:rPr lang="en-US" smtClean="0"/>
              <a:t>4/8/2009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A124-0E4D-4A11-B762-E0BED45AD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9642-6195-40C7-B005-5CA8A89F906B}" type="datetimeFigureOut">
              <a:rPr lang="en-US" smtClean="0"/>
              <a:t>4/8/2009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A124-0E4D-4A11-B762-E0BED45AD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9642-6195-40C7-B005-5CA8A89F906B}" type="datetimeFigureOut">
              <a:rPr lang="en-US" smtClean="0"/>
              <a:t>4/8/2009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A124-0E4D-4A11-B762-E0BED45AD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9642-6195-40C7-B005-5CA8A89F906B}" type="datetimeFigureOut">
              <a:rPr lang="en-US" smtClean="0"/>
              <a:t>4/8/2009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A124-0E4D-4A11-B762-E0BED45AD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9642-6195-40C7-B005-5CA8A89F906B}" type="datetimeFigureOut">
              <a:rPr lang="en-US" smtClean="0"/>
              <a:t>4/8/2009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A124-0E4D-4A11-B762-E0BED45AD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9642-6195-40C7-B005-5CA8A89F906B}" type="datetimeFigureOut">
              <a:rPr lang="en-US" smtClean="0"/>
              <a:t>4/8/2009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A124-0E4D-4A11-B762-E0BED45AD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9642-6195-40C7-B005-5CA8A89F906B}" type="datetimeFigureOut">
              <a:rPr lang="en-US" smtClean="0"/>
              <a:t>4/8/2009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A124-0E4D-4A11-B762-E0BED45AD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9642-6195-40C7-B005-5CA8A89F906B}" type="datetimeFigureOut">
              <a:rPr lang="en-US" smtClean="0"/>
              <a:t>4/8/2009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A124-0E4D-4A11-B762-E0BED45AD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9642-6195-40C7-B005-5CA8A89F906B}" type="datetimeFigureOut">
              <a:rPr lang="en-US" smtClean="0"/>
              <a:t>4/8/2009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A124-0E4D-4A11-B762-E0BED45AD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9642-6195-40C7-B005-5CA8A89F906B}" type="datetimeFigureOut">
              <a:rPr lang="en-US" smtClean="0"/>
              <a:t>4/8/2009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A124-0E4D-4A11-B762-E0BED45AD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99642-6195-40C7-B005-5CA8A89F906B}" type="datetimeFigureOut">
              <a:rPr lang="en-US" smtClean="0"/>
              <a:t>4/8/2009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FA124-0E4D-4A11-B762-E0BED45AD72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19200"/>
            <a:ext cx="8534400" cy="4953000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r>
              <a:rPr lang="en-US" sz="2400" b="1" dirty="0"/>
              <a:t> </a:t>
            </a:r>
            <a:endParaRPr lang="en-US" sz="2400" dirty="0"/>
          </a:p>
          <a:p>
            <a:r>
              <a:rPr lang="en-US" sz="2400" dirty="0"/>
              <a:t> </a:t>
            </a:r>
          </a:p>
          <a:p>
            <a:endParaRPr lang="en-US" sz="2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0"/>
          <a:ext cx="9144000" cy="7208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76400"/>
                <a:gridCol w="1752600"/>
                <a:gridCol w="1676400"/>
                <a:gridCol w="1828800"/>
                <a:gridCol w="1600200"/>
                <a:gridCol w="609600"/>
              </a:tblGrid>
              <a:tr h="3939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Beginning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Developing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Accomplish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Exemplary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Score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012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Researched chosen Antarctica animal and completed the worksheet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Student and their partner have chosen their animal and only have found 1-2  information 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Student and their partner have chosen their animal and researched information that covers at least  2-3 facts 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Student and their partner have covered all the information they needed to know about their chosen animal. They also provided some interesting facts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Student and their partner have researched thoroughly on their animal and had provided detailed information and interesting facts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3786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Use Inspiration to create a food web on the choice of an Antarctica animal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Student and their partner had trouble using inspiration and had difficulty in creating a food web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Student and their partner created their food web and only had pictures and no information attached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Student and their partner created their food web using inspiration and had pictures of animals in their web and some information 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Student and their partner created their food web in detail using inspiration and had pictures of animals in their web and information 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16644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Create an original story on Antarctica animal using Comic life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Student story wasn’t original. 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It only had a beginning, middle and an end. The story didn’t have any conflicts and resolution. They haven’t use much tools to make their story engaging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Student story was original. It had a beginning, middle and an end. The story had some conflict and no resolution to solve the problem. They had used little tools to make their story engaging 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Student story was original. It had a beginning, middle and an end. Also a conflict and a resolution to make the story exciting. They had used some tools to make the story fun and engaging for the audience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Student story was original.  It had a beginning, middle and an end. Also a conflict and resolution to make the story exciting and challenging.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They had used a lot of different tools to make it engaging for the audience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86829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Use power point to design a tourist brochure on Antarctica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Student and their partner have design their tourist brochure with little information and there are no pictures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Student and their partner have design their tourist brochure with little information covering 3 things and provided a few pictures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Student and their partner have design their tourist brochure with information on animal, food, flights, accommodation and activities. Provide some pictures</a:t>
                      </a:r>
                      <a:endParaRPr lang="en-US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Student and their partner have design a tourist brochure in detailed covering the animals, food, flights, accommodation and activities. Have included pictures to make it engaging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449</Words>
  <Application>Microsoft Office PowerPoint</Application>
  <PresentationFormat>On-screen Show (4:3)</PresentationFormat>
  <Paragraphs>34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How will my learning be evaluated?</dc:title>
  <dc:creator>liverpool</dc:creator>
  <cp:lastModifiedBy>liverpool</cp:lastModifiedBy>
  <cp:revision>2</cp:revision>
  <dcterms:created xsi:type="dcterms:W3CDTF">2009-04-08T08:31:35Z</dcterms:created>
  <dcterms:modified xsi:type="dcterms:W3CDTF">2009-04-08T08:46:00Z</dcterms:modified>
</cp:coreProperties>
</file>